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C41732-B3EC-447D-8157-B2784C488D6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79914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41732-B3EC-447D-8157-B2784C488D6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58652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41732-B3EC-447D-8157-B2784C488D6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37515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41732-B3EC-447D-8157-B2784C488D6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82553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41732-B3EC-447D-8157-B2784C488D6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121122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C41732-B3EC-447D-8157-B2784C488D6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239838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C41732-B3EC-447D-8157-B2784C488D6D}"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333223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C41732-B3EC-447D-8157-B2784C488D6D}"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136250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41732-B3EC-447D-8157-B2784C488D6D}"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194001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41732-B3EC-447D-8157-B2784C488D6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12896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41732-B3EC-447D-8157-B2784C488D6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7016D-639B-461D-B4E3-F6C5AB4865B6}" type="slidenum">
              <a:rPr lang="en-US" smtClean="0"/>
              <a:t>‹#›</a:t>
            </a:fld>
            <a:endParaRPr lang="en-US"/>
          </a:p>
        </p:txBody>
      </p:sp>
    </p:spTree>
    <p:extLst>
      <p:ext uri="{BB962C8B-B14F-4D97-AF65-F5344CB8AC3E}">
        <p14:creationId xmlns:p14="http://schemas.microsoft.com/office/powerpoint/2010/main" val="30472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41732-B3EC-447D-8157-B2784C488D6D}"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7016D-639B-461D-B4E3-F6C5AB4865B6}" type="slidenum">
              <a:rPr lang="en-US" smtClean="0"/>
              <a:t>‹#›</a:t>
            </a:fld>
            <a:endParaRPr lang="en-US"/>
          </a:p>
        </p:txBody>
      </p:sp>
    </p:spTree>
    <p:extLst>
      <p:ext uri="{BB962C8B-B14F-4D97-AF65-F5344CB8AC3E}">
        <p14:creationId xmlns:p14="http://schemas.microsoft.com/office/powerpoint/2010/main" val="83460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Herbarium Labels</a:t>
            </a:r>
          </a:p>
        </p:txBody>
      </p:sp>
      <p:sp>
        <p:nvSpPr>
          <p:cNvPr id="3" name="Subtitle 2"/>
          <p:cNvSpPr>
            <a:spLocks noGrp="1"/>
          </p:cNvSpPr>
          <p:nvPr>
            <p:ph type="subTitle" idx="1"/>
          </p:nvPr>
        </p:nvSpPr>
        <p:spPr/>
        <p:txBody>
          <a:bodyPr/>
          <a:lstStyle/>
          <a:p>
            <a:r>
              <a:rPr lang="en-US" dirty="0"/>
              <a:t>Or</a:t>
            </a:r>
          </a:p>
          <a:p>
            <a:r>
              <a:rPr lang="en-US" dirty="0"/>
              <a:t>How to Make Your Herbarium Curator Happy!</a:t>
            </a:r>
          </a:p>
        </p:txBody>
      </p:sp>
    </p:spTree>
    <p:extLst>
      <p:ext uri="{BB962C8B-B14F-4D97-AF65-F5344CB8AC3E}">
        <p14:creationId xmlns:p14="http://schemas.microsoft.com/office/powerpoint/2010/main" val="139614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467600" cy="3785652"/>
          </a:xfrm>
          <a:prstGeom prst="rect">
            <a:avLst/>
          </a:prstGeom>
          <a:noFill/>
        </p:spPr>
        <p:txBody>
          <a:bodyPr wrap="square" rtlCol="0">
            <a:spAutoFit/>
          </a:bodyPr>
          <a:lstStyle/>
          <a:p>
            <a:r>
              <a:rPr lang="en-US" sz="4000" dirty="0"/>
              <a:t>Refer to the properly done labels in the herbarium or the first one in this presentation as well as to the written instructions on how to make labels!  The label is worth half the collection point total!</a:t>
            </a:r>
          </a:p>
        </p:txBody>
      </p:sp>
    </p:spTree>
    <p:extLst>
      <p:ext uri="{BB962C8B-B14F-4D97-AF65-F5344CB8AC3E}">
        <p14:creationId xmlns:p14="http://schemas.microsoft.com/office/powerpoint/2010/main" val="73386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421" y="0"/>
            <a:ext cx="6141157" cy="6858000"/>
          </a:xfrm>
          <a:prstGeom prst="rect">
            <a:avLst/>
          </a:prstGeom>
        </p:spPr>
      </p:pic>
    </p:spTree>
    <p:extLst>
      <p:ext uri="{BB962C8B-B14F-4D97-AF65-F5344CB8AC3E}">
        <p14:creationId xmlns:p14="http://schemas.microsoft.com/office/powerpoint/2010/main" val="107753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 y="218841"/>
            <a:ext cx="9144000" cy="6420317"/>
          </a:xfrm>
          <a:prstGeom prst="rect">
            <a:avLst/>
          </a:prstGeom>
        </p:spPr>
      </p:pic>
      <p:sp>
        <p:nvSpPr>
          <p:cNvPr id="3" name="Oval 2"/>
          <p:cNvSpPr/>
          <p:nvPr/>
        </p:nvSpPr>
        <p:spPr>
          <a:xfrm>
            <a:off x="1905000" y="1676400"/>
            <a:ext cx="2286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00600" y="2320290"/>
            <a:ext cx="2057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62800" y="2438400"/>
            <a:ext cx="1905000" cy="369332"/>
          </a:xfrm>
          <a:prstGeom prst="rect">
            <a:avLst/>
          </a:prstGeom>
          <a:noFill/>
        </p:spPr>
        <p:txBody>
          <a:bodyPr wrap="square" rtlCol="0">
            <a:spAutoFit/>
          </a:bodyPr>
          <a:lstStyle/>
          <a:p>
            <a:r>
              <a:rPr lang="en-US" dirty="0"/>
              <a:t>No authority</a:t>
            </a:r>
          </a:p>
        </p:txBody>
      </p:sp>
      <p:sp>
        <p:nvSpPr>
          <p:cNvPr id="6" name="Right Arrow 5"/>
          <p:cNvSpPr/>
          <p:nvPr/>
        </p:nvSpPr>
        <p:spPr>
          <a:xfrm rot="10800000">
            <a:off x="609600" y="3428999"/>
            <a:ext cx="990600"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07670" y="461010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71800" y="4267200"/>
            <a:ext cx="152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2819400" y="55626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5486400"/>
            <a:ext cx="3505200" cy="369332"/>
          </a:xfrm>
          <a:prstGeom prst="rect">
            <a:avLst/>
          </a:prstGeom>
          <a:noFill/>
        </p:spPr>
        <p:txBody>
          <a:bodyPr wrap="square" rtlCol="0">
            <a:spAutoFit/>
          </a:bodyPr>
          <a:lstStyle/>
          <a:p>
            <a:r>
              <a:rPr lang="en-US" dirty="0"/>
              <a:t>Corolla color?  Fruit character?</a:t>
            </a:r>
          </a:p>
        </p:txBody>
      </p:sp>
    </p:spTree>
    <p:extLst>
      <p:ext uri="{BB962C8B-B14F-4D97-AF65-F5344CB8AC3E}">
        <p14:creationId xmlns:p14="http://schemas.microsoft.com/office/powerpoint/2010/main" val="39499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4830"/>
            <a:ext cx="9144000" cy="5288339"/>
          </a:xfrm>
          <a:prstGeom prst="rect">
            <a:avLst/>
          </a:prstGeom>
        </p:spPr>
      </p:pic>
      <p:sp>
        <p:nvSpPr>
          <p:cNvPr id="3" name="TextBox 2"/>
          <p:cNvSpPr txBox="1"/>
          <p:nvPr/>
        </p:nvSpPr>
        <p:spPr>
          <a:xfrm>
            <a:off x="7086600" y="1828800"/>
            <a:ext cx="1524000" cy="646331"/>
          </a:xfrm>
          <a:prstGeom prst="rect">
            <a:avLst/>
          </a:prstGeom>
          <a:noFill/>
        </p:spPr>
        <p:txBody>
          <a:bodyPr wrap="square" rtlCol="0">
            <a:spAutoFit/>
          </a:bodyPr>
          <a:lstStyle/>
          <a:p>
            <a:r>
              <a:rPr lang="en-US" dirty="0"/>
              <a:t>Center WNMU</a:t>
            </a:r>
          </a:p>
        </p:txBody>
      </p:sp>
      <p:sp>
        <p:nvSpPr>
          <p:cNvPr id="4" name="TextBox 3"/>
          <p:cNvSpPr txBox="1"/>
          <p:nvPr/>
        </p:nvSpPr>
        <p:spPr>
          <a:xfrm>
            <a:off x="5334000" y="3657600"/>
            <a:ext cx="2667000" cy="369332"/>
          </a:xfrm>
          <a:prstGeom prst="rect">
            <a:avLst/>
          </a:prstGeom>
          <a:noFill/>
        </p:spPr>
        <p:txBody>
          <a:bodyPr wrap="square" rtlCol="0">
            <a:spAutoFit/>
          </a:bodyPr>
          <a:lstStyle/>
          <a:p>
            <a:r>
              <a:rPr lang="en-US" dirty="0"/>
              <a:t>No authority</a:t>
            </a:r>
          </a:p>
        </p:txBody>
      </p:sp>
      <p:sp>
        <p:nvSpPr>
          <p:cNvPr id="5" name="TextBox 4"/>
          <p:cNvSpPr txBox="1"/>
          <p:nvPr/>
        </p:nvSpPr>
        <p:spPr>
          <a:xfrm>
            <a:off x="7467600" y="2743200"/>
            <a:ext cx="1295400" cy="369332"/>
          </a:xfrm>
          <a:prstGeom prst="rect">
            <a:avLst/>
          </a:prstGeom>
          <a:noFill/>
        </p:spPr>
        <p:txBody>
          <a:bodyPr wrap="square" rtlCol="0">
            <a:spAutoFit/>
          </a:bodyPr>
          <a:lstStyle/>
          <a:p>
            <a:r>
              <a:rPr lang="en-US" dirty="0"/>
              <a:t>Center</a:t>
            </a:r>
          </a:p>
        </p:txBody>
      </p:sp>
      <p:sp>
        <p:nvSpPr>
          <p:cNvPr id="6" name="Oval 5"/>
          <p:cNvSpPr/>
          <p:nvPr/>
        </p:nvSpPr>
        <p:spPr>
          <a:xfrm>
            <a:off x="2743200" y="4800600"/>
            <a:ext cx="1295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6248400"/>
            <a:ext cx="7353300" cy="369332"/>
          </a:xfrm>
          <a:prstGeom prst="rect">
            <a:avLst/>
          </a:prstGeom>
          <a:noFill/>
        </p:spPr>
        <p:txBody>
          <a:bodyPr wrap="square" rtlCol="0">
            <a:spAutoFit/>
          </a:bodyPr>
          <a:lstStyle/>
          <a:p>
            <a:r>
              <a:rPr lang="en-US" dirty="0"/>
              <a:t>No collector’s name, collection number or date</a:t>
            </a:r>
          </a:p>
        </p:txBody>
      </p:sp>
      <p:sp>
        <p:nvSpPr>
          <p:cNvPr id="8" name="TextBox 7"/>
          <p:cNvSpPr txBox="1"/>
          <p:nvPr/>
        </p:nvSpPr>
        <p:spPr>
          <a:xfrm>
            <a:off x="5257800" y="5638800"/>
            <a:ext cx="3505200" cy="646331"/>
          </a:xfrm>
          <a:prstGeom prst="rect">
            <a:avLst/>
          </a:prstGeom>
          <a:noFill/>
        </p:spPr>
        <p:txBody>
          <a:bodyPr wrap="square" rtlCol="0">
            <a:spAutoFit/>
          </a:bodyPr>
          <a:lstStyle/>
          <a:p>
            <a:r>
              <a:rPr lang="en-US" dirty="0"/>
              <a:t>Corolla color, better locale data, etc.</a:t>
            </a:r>
          </a:p>
        </p:txBody>
      </p:sp>
    </p:spTree>
    <p:extLst>
      <p:ext uri="{BB962C8B-B14F-4D97-AF65-F5344CB8AC3E}">
        <p14:creationId xmlns:p14="http://schemas.microsoft.com/office/powerpoint/2010/main" val="19740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86" y="0"/>
            <a:ext cx="8020628" cy="6858000"/>
          </a:xfrm>
          <a:prstGeom prst="rect">
            <a:avLst/>
          </a:prstGeom>
        </p:spPr>
      </p:pic>
      <p:sp>
        <p:nvSpPr>
          <p:cNvPr id="3" name="Oval 2"/>
          <p:cNvSpPr/>
          <p:nvPr/>
        </p:nvSpPr>
        <p:spPr>
          <a:xfrm>
            <a:off x="3200400" y="1524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19500" y="2133600"/>
            <a:ext cx="152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4495800"/>
            <a:ext cx="3810000" cy="369332"/>
          </a:xfrm>
          <a:prstGeom prst="rect">
            <a:avLst/>
          </a:prstGeom>
          <a:noFill/>
        </p:spPr>
        <p:txBody>
          <a:bodyPr wrap="square" rtlCol="0">
            <a:spAutoFit/>
          </a:bodyPr>
          <a:lstStyle/>
          <a:p>
            <a:r>
              <a:rPr lang="en-US" dirty="0"/>
              <a:t>Need description of plant/corolla etc.</a:t>
            </a:r>
          </a:p>
        </p:txBody>
      </p:sp>
      <p:sp>
        <p:nvSpPr>
          <p:cNvPr id="6" name="TextBox 5"/>
          <p:cNvSpPr txBox="1"/>
          <p:nvPr/>
        </p:nvSpPr>
        <p:spPr>
          <a:xfrm>
            <a:off x="1676400" y="5867400"/>
            <a:ext cx="3505200" cy="646331"/>
          </a:xfrm>
          <a:prstGeom prst="rect">
            <a:avLst/>
          </a:prstGeom>
          <a:noFill/>
        </p:spPr>
        <p:txBody>
          <a:bodyPr wrap="square" rtlCol="0">
            <a:spAutoFit/>
          </a:bodyPr>
          <a:lstStyle/>
          <a:p>
            <a:r>
              <a:rPr lang="en-US" dirty="0"/>
              <a:t>Need date in spite of collection number looking like date.</a:t>
            </a:r>
          </a:p>
        </p:txBody>
      </p:sp>
    </p:spTree>
    <p:extLst>
      <p:ext uri="{BB962C8B-B14F-4D97-AF65-F5344CB8AC3E}">
        <p14:creationId xmlns:p14="http://schemas.microsoft.com/office/powerpoint/2010/main" val="1604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9" y="0"/>
            <a:ext cx="9092961" cy="6858000"/>
          </a:xfrm>
          <a:prstGeom prst="rect">
            <a:avLst/>
          </a:prstGeom>
        </p:spPr>
      </p:pic>
      <p:sp>
        <p:nvSpPr>
          <p:cNvPr id="3" name="TextBox 2"/>
          <p:cNvSpPr txBox="1"/>
          <p:nvPr/>
        </p:nvSpPr>
        <p:spPr>
          <a:xfrm>
            <a:off x="5562600" y="2057400"/>
            <a:ext cx="2819400" cy="646331"/>
          </a:xfrm>
          <a:prstGeom prst="rect">
            <a:avLst/>
          </a:prstGeom>
          <a:noFill/>
        </p:spPr>
        <p:txBody>
          <a:bodyPr wrap="square" rtlCol="0">
            <a:spAutoFit/>
          </a:bodyPr>
          <a:lstStyle/>
          <a:p>
            <a:r>
              <a:rPr lang="en-US" dirty="0"/>
              <a:t>No parentheses around uncomplicated authority</a:t>
            </a:r>
          </a:p>
        </p:txBody>
      </p:sp>
      <p:sp>
        <p:nvSpPr>
          <p:cNvPr id="4" name="Oval 3"/>
          <p:cNvSpPr/>
          <p:nvPr/>
        </p:nvSpPr>
        <p:spPr>
          <a:xfrm>
            <a:off x="1413510" y="3657600"/>
            <a:ext cx="1524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029200"/>
            <a:ext cx="6667500" cy="369332"/>
          </a:xfrm>
          <a:prstGeom prst="rect">
            <a:avLst/>
          </a:prstGeom>
          <a:noFill/>
        </p:spPr>
        <p:txBody>
          <a:bodyPr wrap="square" rtlCol="0">
            <a:spAutoFit/>
          </a:bodyPr>
          <a:lstStyle/>
          <a:p>
            <a:r>
              <a:rPr lang="en-US" dirty="0"/>
              <a:t>Plant description– corolla color, surrounding veg, etc.</a:t>
            </a:r>
          </a:p>
        </p:txBody>
      </p:sp>
    </p:spTree>
    <p:extLst>
      <p:ext uri="{BB962C8B-B14F-4D97-AF65-F5344CB8AC3E}">
        <p14:creationId xmlns:p14="http://schemas.microsoft.com/office/powerpoint/2010/main" val="29258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23" y="0"/>
            <a:ext cx="8385553" cy="6858000"/>
          </a:xfrm>
          <a:prstGeom prst="rect">
            <a:avLst/>
          </a:prstGeom>
        </p:spPr>
      </p:pic>
      <p:sp>
        <p:nvSpPr>
          <p:cNvPr id="3" name="Oval 2"/>
          <p:cNvSpPr/>
          <p:nvPr/>
        </p:nvSpPr>
        <p:spPr>
          <a:xfrm>
            <a:off x="3429000" y="3810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43400" y="2438400"/>
            <a:ext cx="2743200" cy="369332"/>
          </a:xfrm>
          <a:prstGeom prst="rect">
            <a:avLst/>
          </a:prstGeom>
          <a:noFill/>
        </p:spPr>
        <p:txBody>
          <a:bodyPr wrap="square" rtlCol="0">
            <a:spAutoFit/>
          </a:bodyPr>
          <a:lstStyle/>
          <a:p>
            <a:r>
              <a:rPr lang="en-US" dirty="0"/>
              <a:t>Authority?</a:t>
            </a:r>
          </a:p>
        </p:txBody>
      </p:sp>
      <p:sp>
        <p:nvSpPr>
          <p:cNvPr id="5" name="TextBox 4"/>
          <p:cNvSpPr txBox="1"/>
          <p:nvPr/>
        </p:nvSpPr>
        <p:spPr>
          <a:xfrm>
            <a:off x="4876800" y="3276600"/>
            <a:ext cx="2514600" cy="646331"/>
          </a:xfrm>
          <a:prstGeom prst="rect">
            <a:avLst/>
          </a:prstGeom>
          <a:noFill/>
        </p:spPr>
        <p:txBody>
          <a:bodyPr wrap="square" rtlCol="0">
            <a:spAutoFit/>
          </a:bodyPr>
          <a:lstStyle/>
          <a:p>
            <a:r>
              <a:rPr lang="en-US" dirty="0"/>
              <a:t>Need better location description</a:t>
            </a:r>
          </a:p>
        </p:txBody>
      </p:sp>
      <p:sp>
        <p:nvSpPr>
          <p:cNvPr id="6" name="TextBox 5"/>
          <p:cNvSpPr txBox="1"/>
          <p:nvPr/>
        </p:nvSpPr>
        <p:spPr>
          <a:xfrm>
            <a:off x="2667000" y="3810000"/>
            <a:ext cx="1524000" cy="369332"/>
          </a:xfrm>
          <a:prstGeom prst="rect">
            <a:avLst/>
          </a:prstGeom>
          <a:noFill/>
        </p:spPr>
        <p:txBody>
          <a:bodyPr wrap="square" rtlCol="0">
            <a:spAutoFit/>
          </a:bodyPr>
          <a:lstStyle/>
          <a:p>
            <a:r>
              <a:rPr lang="en-US" dirty="0"/>
              <a:t>No line break</a:t>
            </a:r>
          </a:p>
        </p:txBody>
      </p:sp>
      <p:sp>
        <p:nvSpPr>
          <p:cNvPr id="7" name="TextBox 6"/>
          <p:cNvSpPr txBox="1"/>
          <p:nvPr/>
        </p:nvSpPr>
        <p:spPr>
          <a:xfrm>
            <a:off x="2667000" y="6019800"/>
            <a:ext cx="2743200" cy="369332"/>
          </a:xfrm>
          <a:prstGeom prst="rect">
            <a:avLst/>
          </a:prstGeom>
          <a:noFill/>
        </p:spPr>
        <p:txBody>
          <a:bodyPr wrap="square" rtlCol="0">
            <a:spAutoFit/>
          </a:bodyPr>
          <a:lstStyle/>
          <a:p>
            <a:r>
              <a:rPr lang="en-US" dirty="0"/>
              <a:t>Needs date</a:t>
            </a:r>
          </a:p>
        </p:txBody>
      </p:sp>
      <p:sp>
        <p:nvSpPr>
          <p:cNvPr id="8" name="TextBox 7"/>
          <p:cNvSpPr txBox="1"/>
          <p:nvPr/>
        </p:nvSpPr>
        <p:spPr>
          <a:xfrm>
            <a:off x="3200400" y="5486400"/>
            <a:ext cx="4114800" cy="369332"/>
          </a:xfrm>
          <a:prstGeom prst="rect">
            <a:avLst/>
          </a:prstGeom>
          <a:noFill/>
        </p:spPr>
        <p:txBody>
          <a:bodyPr wrap="square" rtlCol="0">
            <a:spAutoFit/>
          </a:bodyPr>
          <a:lstStyle/>
          <a:p>
            <a:r>
              <a:rPr lang="en-US" dirty="0"/>
              <a:t>Needs plant description/corolla color</a:t>
            </a:r>
          </a:p>
        </p:txBody>
      </p:sp>
      <p:cxnSp>
        <p:nvCxnSpPr>
          <p:cNvPr id="10" name="Straight Arrow Connector 9"/>
          <p:cNvCxnSpPr/>
          <p:nvPr/>
        </p:nvCxnSpPr>
        <p:spPr>
          <a:xfrm flipH="1">
            <a:off x="4876800" y="48006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4648200"/>
            <a:ext cx="2514600" cy="369332"/>
          </a:xfrm>
          <a:prstGeom prst="rect">
            <a:avLst/>
          </a:prstGeom>
          <a:noFill/>
        </p:spPr>
        <p:txBody>
          <a:bodyPr wrap="square" rtlCol="0">
            <a:spAutoFit/>
          </a:bodyPr>
          <a:lstStyle/>
          <a:p>
            <a:r>
              <a:rPr lang="en-US" dirty="0"/>
              <a:t>Hwy 15?</a:t>
            </a:r>
          </a:p>
        </p:txBody>
      </p:sp>
    </p:spTree>
    <p:extLst>
      <p:ext uri="{BB962C8B-B14F-4D97-AF65-F5344CB8AC3E}">
        <p14:creationId xmlns:p14="http://schemas.microsoft.com/office/powerpoint/2010/main" val="1145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187"/>
            <a:ext cx="9144000" cy="6175623"/>
          </a:xfrm>
          <a:prstGeom prst="rect">
            <a:avLst/>
          </a:prstGeom>
        </p:spPr>
      </p:pic>
      <p:sp>
        <p:nvSpPr>
          <p:cNvPr id="3" name="TextBox 2"/>
          <p:cNvSpPr txBox="1"/>
          <p:nvPr/>
        </p:nvSpPr>
        <p:spPr>
          <a:xfrm>
            <a:off x="6248400" y="457200"/>
            <a:ext cx="2743200" cy="923330"/>
          </a:xfrm>
          <a:prstGeom prst="rect">
            <a:avLst/>
          </a:prstGeom>
          <a:noFill/>
        </p:spPr>
        <p:txBody>
          <a:bodyPr wrap="square" rtlCol="0">
            <a:spAutoFit/>
          </a:bodyPr>
          <a:lstStyle/>
          <a:p>
            <a:r>
              <a:rPr lang="en-US" dirty="0"/>
              <a:t>Dale A. Zimmerman Herbarium (one line, centered)</a:t>
            </a:r>
          </a:p>
        </p:txBody>
      </p:sp>
      <p:sp>
        <p:nvSpPr>
          <p:cNvPr id="4" name="TextBox 3"/>
          <p:cNvSpPr txBox="1"/>
          <p:nvPr/>
        </p:nvSpPr>
        <p:spPr>
          <a:xfrm>
            <a:off x="7162800" y="1600200"/>
            <a:ext cx="1828800" cy="1200329"/>
          </a:xfrm>
          <a:prstGeom prst="rect">
            <a:avLst/>
          </a:prstGeom>
          <a:noFill/>
        </p:spPr>
        <p:txBody>
          <a:bodyPr wrap="square" rtlCol="0">
            <a:spAutoFit/>
          </a:bodyPr>
          <a:lstStyle/>
          <a:p>
            <a:r>
              <a:rPr lang="en-US" dirty="0"/>
              <a:t>Western New Mexico University smaller, centered</a:t>
            </a:r>
          </a:p>
        </p:txBody>
      </p:sp>
      <p:cxnSp>
        <p:nvCxnSpPr>
          <p:cNvPr id="6" name="Straight Arrow Connector 5"/>
          <p:cNvCxnSpPr/>
          <p:nvPr/>
        </p:nvCxnSpPr>
        <p:spPr>
          <a:xfrm flipH="1" flipV="1">
            <a:off x="6096000" y="1905000"/>
            <a:ext cx="152400" cy="295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86400" y="2286000"/>
            <a:ext cx="1219200" cy="646331"/>
          </a:xfrm>
          <a:prstGeom prst="rect">
            <a:avLst/>
          </a:prstGeom>
          <a:noFill/>
        </p:spPr>
        <p:txBody>
          <a:bodyPr wrap="square" rtlCol="0">
            <a:spAutoFit/>
          </a:bodyPr>
          <a:lstStyle/>
          <a:p>
            <a:r>
              <a:rPr lang="en-US" dirty="0"/>
              <a:t>Smaller, centered</a:t>
            </a:r>
          </a:p>
        </p:txBody>
      </p:sp>
      <p:sp>
        <p:nvSpPr>
          <p:cNvPr id="8" name="TextBox 7"/>
          <p:cNvSpPr txBox="1"/>
          <p:nvPr/>
        </p:nvSpPr>
        <p:spPr>
          <a:xfrm>
            <a:off x="3962400" y="1905000"/>
            <a:ext cx="1447800" cy="369332"/>
          </a:xfrm>
          <a:prstGeom prst="rect">
            <a:avLst/>
          </a:prstGeom>
          <a:noFill/>
        </p:spPr>
        <p:txBody>
          <a:bodyPr wrap="square" rtlCol="0">
            <a:spAutoFit/>
          </a:bodyPr>
          <a:lstStyle/>
          <a:p>
            <a:r>
              <a:rPr lang="en-US" dirty="0"/>
              <a:t>Authority?</a:t>
            </a:r>
          </a:p>
        </p:txBody>
      </p:sp>
      <p:sp>
        <p:nvSpPr>
          <p:cNvPr id="9" name="TextBox 8"/>
          <p:cNvSpPr txBox="1"/>
          <p:nvPr/>
        </p:nvSpPr>
        <p:spPr>
          <a:xfrm>
            <a:off x="381000" y="3428998"/>
            <a:ext cx="7391400" cy="381002"/>
          </a:xfrm>
          <a:prstGeom prst="rect">
            <a:avLst/>
          </a:prstGeom>
          <a:noFill/>
        </p:spPr>
        <p:txBody>
          <a:bodyPr wrap="square" rtlCol="0">
            <a:spAutoFit/>
          </a:bodyPr>
          <a:lstStyle/>
          <a:p>
            <a:r>
              <a:rPr lang="en-US" dirty="0"/>
              <a:t>No line break, where along creek, the campground, elsewhere?</a:t>
            </a:r>
          </a:p>
        </p:txBody>
      </p:sp>
      <p:sp>
        <p:nvSpPr>
          <p:cNvPr id="10" name="TextBox 9"/>
          <p:cNvSpPr txBox="1"/>
          <p:nvPr/>
        </p:nvSpPr>
        <p:spPr>
          <a:xfrm>
            <a:off x="3977640" y="4375664"/>
            <a:ext cx="4251960" cy="369332"/>
          </a:xfrm>
          <a:prstGeom prst="rect">
            <a:avLst/>
          </a:prstGeom>
          <a:noFill/>
        </p:spPr>
        <p:txBody>
          <a:bodyPr wrap="square" rtlCol="0">
            <a:spAutoFit/>
          </a:bodyPr>
          <a:lstStyle/>
          <a:p>
            <a:r>
              <a:rPr lang="en-US" dirty="0"/>
              <a:t>Plant description, velvety red corolla, etc.</a:t>
            </a:r>
          </a:p>
        </p:txBody>
      </p:sp>
      <p:sp>
        <p:nvSpPr>
          <p:cNvPr id="11" name="TextBox 10"/>
          <p:cNvSpPr txBox="1"/>
          <p:nvPr/>
        </p:nvSpPr>
        <p:spPr>
          <a:xfrm>
            <a:off x="5562600" y="5867400"/>
            <a:ext cx="3124200" cy="381000"/>
          </a:xfrm>
          <a:prstGeom prst="rect">
            <a:avLst/>
          </a:prstGeom>
          <a:noFill/>
        </p:spPr>
        <p:txBody>
          <a:bodyPr wrap="square" rtlCol="0">
            <a:spAutoFit/>
          </a:bodyPr>
          <a:lstStyle/>
          <a:p>
            <a:r>
              <a:rPr lang="en-US" dirty="0"/>
              <a:t>Omit date: just put the date</a:t>
            </a:r>
          </a:p>
        </p:txBody>
      </p:sp>
    </p:spTree>
    <p:extLst>
      <p:ext uri="{BB962C8B-B14F-4D97-AF65-F5344CB8AC3E}">
        <p14:creationId xmlns:p14="http://schemas.microsoft.com/office/powerpoint/2010/main" val="25371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731" y="0"/>
            <a:ext cx="5276538" cy="6858000"/>
          </a:xfrm>
          <a:prstGeom prst="rect">
            <a:avLst/>
          </a:prstGeom>
        </p:spPr>
      </p:pic>
      <p:sp>
        <p:nvSpPr>
          <p:cNvPr id="3" name="TextBox 2"/>
          <p:cNvSpPr txBox="1"/>
          <p:nvPr/>
        </p:nvSpPr>
        <p:spPr>
          <a:xfrm>
            <a:off x="76200" y="0"/>
            <a:ext cx="5943600" cy="646331"/>
          </a:xfrm>
          <a:prstGeom prst="rect">
            <a:avLst/>
          </a:prstGeom>
          <a:noFill/>
        </p:spPr>
        <p:txBody>
          <a:bodyPr wrap="square" rtlCol="0">
            <a:spAutoFit/>
          </a:bodyPr>
          <a:lstStyle/>
          <a:p>
            <a:r>
              <a:rPr lang="en-US" dirty="0"/>
              <a:t>Center:   Dale A. Zimmerman Herbarium</a:t>
            </a:r>
          </a:p>
          <a:p>
            <a:r>
              <a:rPr lang="en-US" dirty="0"/>
              <a:t>Center (smaller):  Western New Mexico University</a:t>
            </a:r>
          </a:p>
        </p:txBody>
      </p:sp>
      <p:sp>
        <p:nvSpPr>
          <p:cNvPr id="4" name="TextBox 3"/>
          <p:cNvSpPr txBox="1"/>
          <p:nvPr/>
        </p:nvSpPr>
        <p:spPr>
          <a:xfrm>
            <a:off x="5943600" y="1524000"/>
            <a:ext cx="2514600" cy="369332"/>
          </a:xfrm>
          <a:prstGeom prst="rect">
            <a:avLst/>
          </a:prstGeom>
          <a:noFill/>
        </p:spPr>
        <p:txBody>
          <a:bodyPr wrap="square" rtlCol="0">
            <a:spAutoFit/>
          </a:bodyPr>
          <a:lstStyle/>
          <a:p>
            <a:r>
              <a:rPr lang="en-US" dirty="0"/>
              <a:t>--- of New Mexico</a:t>
            </a:r>
          </a:p>
        </p:txBody>
      </p:sp>
      <p:sp>
        <p:nvSpPr>
          <p:cNvPr id="5" name="TextBox 4"/>
          <p:cNvSpPr txBox="1"/>
          <p:nvPr/>
        </p:nvSpPr>
        <p:spPr>
          <a:xfrm>
            <a:off x="609600" y="1371600"/>
            <a:ext cx="2743200" cy="923330"/>
          </a:xfrm>
          <a:prstGeom prst="rect">
            <a:avLst/>
          </a:prstGeom>
          <a:noFill/>
        </p:spPr>
        <p:txBody>
          <a:bodyPr wrap="square" rtlCol="0">
            <a:spAutoFit/>
          </a:bodyPr>
          <a:lstStyle/>
          <a:p>
            <a:r>
              <a:rPr lang="en-US" dirty="0"/>
              <a:t>See handout for exact amount of space, but this is way too much!</a:t>
            </a:r>
          </a:p>
        </p:txBody>
      </p:sp>
      <p:cxnSp>
        <p:nvCxnSpPr>
          <p:cNvPr id="7" name="Straight Arrow Connector 6"/>
          <p:cNvCxnSpPr/>
          <p:nvPr/>
        </p:nvCxnSpPr>
        <p:spPr>
          <a:xfrm flipV="1">
            <a:off x="3048000" y="19812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294930"/>
            <a:ext cx="838200" cy="753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2294930"/>
            <a:ext cx="2819400" cy="923330"/>
          </a:xfrm>
          <a:prstGeom prst="rect">
            <a:avLst/>
          </a:prstGeom>
          <a:noFill/>
        </p:spPr>
        <p:txBody>
          <a:bodyPr wrap="square" rtlCol="0">
            <a:spAutoFit/>
          </a:bodyPr>
          <a:lstStyle/>
          <a:p>
            <a:r>
              <a:rPr lang="en-US" dirty="0"/>
              <a:t>Do not capitalize species, just genus, and needs authority</a:t>
            </a:r>
          </a:p>
        </p:txBody>
      </p:sp>
      <p:sp>
        <p:nvSpPr>
          <p:cNvPr id="11" name="TextBox 10"/>
          <p:cNvSpPr txBox="1"/>
          <p:nvPr/>
        </p:nvSpPr>
        <p:spPr>
          <a:xfrm>
            <a:off x="76200" y="3352800"/>
            <a:ext cx="1905000" cy="1754326"/>
          </a:xfrm>
          <a:prstGeom prst="rect">
            <a:avLst/>
          </a:prstGeom>
          <a:noFill/>
        </p:spPr>
        <p:txBody>
          <a:bodyPr wrap="square" rtlCol="0">
            <a:spAutoFit/>
          </a:bodyPr>
          <a:lstStyle/>
          <a:p>
            <a:r>
              <a:rPr lang="en-US" dirty="0"/>
              <a:t>Single space, justify left, and add where in Sycamore Canyon and plant descriptions.</a:t>
            </a:r>
          </a:p>
        </p:txBody>
      </p:sp>
      <p:sp>
        <p:nvSpPr>
          <p:cNvPr id="13" name="TextBox 12"/>
          <p:cNvSpPr txBox="1"/>
          <p:nvPr/>
        </p:nvSpPr>
        <p:spPr>
          <a:xfrm>
            <a:off x="1981200" y="4876800"/>
            <a:ext cx="2590800" cy="646331"/>
          </a:xfrm>
          <a:prstGeom prst="rect">
            <a:avLst/>
          </a:prstGeom>
          <a:noFill/>
        </p:spPr>
        <p:txBody>
          <a:bodyPr wrap="square" rtlCol="0">
            <a:spAutoFit/>
          </a:bodyPr>
          <a:lstStyle/>
          <a:p>
            <a:r>
              <a:rPr lang="en-US" dirty="0"/>
              <a:t>Improper date and collection number format</a:t>
            </a:r>
          </a:p>
        </p:txBody>
      </p:sp>
    </p:spTree>
    <p:extLst>
      <p:ext uri="{BB962C8B-B14F-4D97-AF65-F5344CB8AC3E}">
        <p14:creationId xmlns:p14="http://schemas.microsoft.com/office/powerpoint/2010/main" val="14122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255</Words>
  <Application>Microsoft Office PowerPoint</Application>
  <PresentationFormat>On-screen Show (4:3)</PresentationFormat>
  <Paragraphs>35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Making Herbarium Labels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Herbarium Labels</dc:title>
  <dc:creator>Russ</dc:creator>
  <cp:lastModifiedBy>Russ Kleinman</cp:lastModifiedBy>
  <cp:revision>10</cp:revision>
  <dcterms:created xsi:type="dcterms:W3CDTF">2011-11-04T02:12:16Z</dcterms:created>
  <dcterms:modified xsi:type="dcterms:W3CDTF">2017-06-05T17:12:09Z</dcterms:modified>
</cp:coreProperties>
</file>